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 Bold" charset="1" panose="00000800000000000000"/>
      <p:regular r:id="rId24"/>
    </p:embeddedFont>
    <p:embeddedFont>
      <p:font typeface="Mont Heavy" charset="1" panose="00000A00000000000000"/>
      <p:regular r:id="rId25"/>
    </p:embeddedFont>
    <p:embeddedFont>
      <p:font typeface="Garet" charset="1" panose="00000000000000000000"/>
      <p:regular r:id="rId26"/>
    </p:embeddedFont>
    <p:embeddedFont>
      <p:font typeface="Garet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333" r="0" b="-3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4273013"/>
            <a:chOff x="0" y="0"/>
            <a:chExt cx="24384000" cy="56973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5697347"/>
            </a:xfrm>
            <a:custGeom>
              <a:avLst/>
              <a:gdLst/>
              <a:ahLst/>
              <a:cxnLst/>
              <a:rect r="r" b="b" t="t" l="l"/>
              <a:pathLst>
                <a:path h="569734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697347"/>
                  </a:lnTo>
                  <a:lnTo>
                    <a:pt x="0" y="569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7772" r="0" b="-1277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10202" y="2419350"/>
            <a:ext cx="13267596" cy="414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Welcome To Food Recipe world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983154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9" t="0" r="-60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9064" y="626218"/>
            <a:ext cx="16866595" cy="8910948"/>
            <a:chOff x="0" y="0"/>
            <a:chExt cx="22488793" cy="11881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88779" cy="11881231"/>
            </a:xfrm>
            <a:custGeom>
              <a:avLst/>
              <a:gdLst/>
              <a:ahLst/>
              <a:cxnLst/>
              <a:rect r="r" b="b" t="t" l="l"/>
              <a:pathLst>
                <a:path h="11881231" w="22488779">
                  <a:moveTo>
                    <a:pt x="0" y="0"/>
                  </a:moveTo>
                  <a:lnTo>
                    <a:pt x="22488779" y="0"/>
                  </a:lnTo>
                  <a:lnTo>
                    <a:pt x="22488779" y="11881231"/>
                  </a:lnTo>
                  <a:lnTo>
                    <a:pt x="0" y="1188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900" t="0" r="-159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95400" y="6393753"/>
            <a:ext cx="5486400" cy="131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 this recipe create page chef/user can create recipe by entering name,description and image of the recipe.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1610" y="3091683"/>
            <a:ext cx="5811254" cy="289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Chef/User create recipe 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03834" y="2552700"/>
            <a:ext cx="10027689" cy="4735953"/>
          </a:xfrm>
          <a:custGeom>
            <a:avLst/>
            <a:gdLst/>
            <a:ahLst/>
            <a:cxnLst/>
            <a:rect r="r" b="b" t="t" l="l"/>
            <a:pathLst>
              <a:path h="4735953" w="10027689">
                <a:moveTo>
                  <a:pt x="0" y="0"/>
                </a:moveTo>
                <a:lnTo>
                  <a:pt x="10027689" y="0"/>
                </a:lnTo>
                <a:lnTo>
                  <a:pt x="10027689" y="4735953"/>
                </a:lnTo>
                <a:lnTo>
                  <a:pt x="0" y="473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68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20517" y="6613327"/>
            <a:ext cx="5656105" cy="5666599"/>
          </a:xfrm>
          <a:custGeom>
            <a:avLst/>
            <a:gdLst/>
            <a:ahLst/>
            <a:cxnLst/>
            <a:rect r="r" b="b" t="t" l="l"/>
            <a:pathLst>
              <a:path h="5666599" w="5656105">
                <a:moveTo>
                  <a:pt x="0" y="0"/>
                </a:moveTo>
                <a:lnTo>
                  <a:pt x="5656105" y="0"/>
                </a:lnTo>
                <a:lnTo>
                  <a:pt x="5656105" y="5666599"/>
                </a:lnTo>
                <a:lnTo>
                  <a:pt x="0" y="566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" r="0" b="-7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11" y="2453403"/>
            <a:ext cx="9439048" cy="43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Here chef can update or delete his/her posted recipes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611" y="238763"/>
            <a:ext cx="5876093" cy="225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Manage recipe page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34367" y="3924299"/>
            <a:ext cx="12219266" cy="5724303"/>
          </a:xfrm>
          <a:custGeom>
            <a:avLst/>
            <a:gdLst/>
            <a:ahLst/>
            <a:cxnLst/>
            <a:rect r="r" b="b" t="t" l="l"/>
            <a:pathLst>
              <a:path h="5724303" w="12219266">
                <a:moveTo>
                  <a:pt x="0" y="0"/>
                </a:moveTo>
                <a:lnTo>
                  <a:pt x="12219266" y="0"/>
                </a:lnTo>
                <a:lnTo>
                  <a:pt x="12219266" y="5724303"/>
                </a:lnTo>
                <a:lnTo>
                  <a:pt x="0" y="572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5" r="0" b="-1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5" r="0" b="-1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8438" y="1489467"/>
            <a:ext cx="1057112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Here chef can update his/her recipe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292" y="67066"/>
            <a:ext cx="13445538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Chef update recipe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495800" y="2378390"/>
            <a:ext cx="8898023" cy="6582464"/>
          </a:xfrm>
          <a:custGeom>
            <a:avLst/>
            <a:gdLst/>
            <a:ahLst/>
            <a:cxnLst/>
            <a:rect r="r" b="b" t="t" l="l"/>
            <a:pathLst>
              <a:path h="6582464" w="8898023">
                <a:moveTo>
                  <a:pt x="0" y="0"/>
                </a:moveTo>
                <a:lnTo>
                  <a:pt x="8898023" y="0"/>
                </a:lnTo>
                <a:lnTo>
                  <a:pt x="8898023" y="6582464"/>
                </a:lnTo>
                <a:lnTo>
                  <a:pt x="0" y="6582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0" y="6175783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9" r="0" b="-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64688"/>
            <a:ext cx="8670743" cy="43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here they can see the details of the recipe.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7180"/>
            <a:ext cx="7074873" cy="225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Chef recipe details page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89761" y="2274570"/>
            <a:ext cx="6609713" cy="3643558"/>
          </a:xfrm>
          <a:custGeom>
            <a:avLst/>
            <a:gdLst/>
            <a:ahLst/>
            <a:cxnLst/>
            <a:rect r="r" b="b" t="t" l="l"/>
            <a:pathLst>
              <a:path h="3643558" w="6609713">
                <a:moveTo>
                  <a:pt x="0" y="0"/>
                </a:moveTo>
                <a:lnTo>
                  <a:pt x="6609713" y="0"/>
                </a:lnTo>
                <a:lnTo>
                  <a:pt x="6609713" y="3643558"/>
                </a:lnTo>
                <a:lnTo>
                  <a:pt x="0" y="3643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6007" y="6178313"/>
            <a:ext cx="6664925" cy="1878175"/>
          </a:xfrm>
          <a:custGeom>
            <a:avLst/>
            <a:gdLst/>
            <a:ahLst/>
            <a:cxnLst/>
            <a:rect r="r" b="b" t="t" l="l"/>
            <a:pathLst>
              <a:path h="1878175" w="6664925">
                <a:moveTo>
                  <a:pt x="0" y="0"/>
                </a:moveTo>
                <a:lnTo>
                  <a:pt x="6664925" y="0"/>
                </a:lnTo>
                <a:lnTo>
                  <a:pt x="6664925" y="1878175"/>
                </a:lnTo>
                <a:lnTo>
                  <a:pt x="0" y="1878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333" r="0" b="-3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4273013"/>
            <a:chOff x="0" y="0"/>
            <a:chExt cx="24384000" cy="56973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5697347"/>
            </a:xfrm>
            <a:custGeom>
              <a:avLst/>
              <a:gdLst/>
              <a:ahLst/>
              <a:cxnLst/>
              <a:rect r="r" b="b" t="t" l="l"/>
              <a:pathLst>
                <a:path h="569734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697347"/>
                  </a:lnTo>
                  <a:lnTo>
                    <a:pt x="0" y="569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7772" r="0" b="-1277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69451" y="2701667"/>
            <a:ext cx="14749098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Admin Panel Start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2111940" y="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5" t="0" r="-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702" y="-157616"/>
            <a:ext cx="8745898" cy="136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Admin home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200" y="1099532"/>
            <a:ext cx="14954267" cy="6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Here we will see in sidebar add post,show post,manage recipe tab.That means admin can see a post,add a post,manage a post.These are the main features of admin.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24624" y="2400300"/>
            <a:ext cx="7838751" cy="6908565"/>
          </a:xfrm>
          <a:custGeom>
            <a:avLst/>
            <a:gdLst/>
            <a:ahLst/>
            <a:cxnLst/>
            <a:rect r="r" b="b" t="t" l="l"/>
            <a:pathLst>
              <a:path h="6908565" w="7838751">
                <a:moveTo>
                  <a:pt x="0" y="0"/>
                </a:moveTo>
                <a:lnTo>
                  <a:pt x="7838751" y="0"/>
                </a:lnTo>
                <a:lnTo>
                  <a:pt x="7838751" y="6908565"/>
                </a:lnTo>
                <a:lnTo>
                  <a:pt x="0" y="690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75" y="76200"/>
            <a:ext cx="7710220" cy="215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6881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Fully Responsive Web Page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09999" y="2957993"/>
            <a:ext cx="3585895" cy="5951847"/>
          </a:xfrm>
          <a:custGeom>
            <a:avLst/>
            <a:gdLst/>
            <a:ahLst/>
            <a:cxnLst/>
            <a:rect r="r" b="b" t="t" l="l"/>
            <a:pathLst>
              <a:path h="5951847" w="3585895">
                <a:moveTo>
                  <a:pt x="0" y="0"/>
                </a:moveTo>
                <a:lnTo>
                  <a:pt x="3585895" y="0"/>
                </a:lnTo>
                <a:lnTo>
                  <a:pt x="3585895" y="5951847"/>
                </a:lnTo>
                <a:lnTo>
                  <a:pt x="0" y="5951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7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4495" y="2996719"/>
            <a:ext cx="3352800" cy="5932484"/>
          </a:xfrm>
          <a:custGeom>
            <a:avLst/>
            <a:gdLst/>
            <a:ahLst/>
            <a:cxnLst/>
            <a:rect r="r" b="b" t="t" l="l"/>
            <a:pathLst>
              <a:path h="5932484" w="3352800">
                <a:moveTo>
                  <a:pt x="0" y="0"/>
                </a:moveTo>
                <a:lnTo>
                  <a:pt x="3352800" y="0"/>
                </a:lnTo>
                <a:lnTo>
                  <a:pt x="3352800" y="5932484"/>
                </a:lnTo>
                <a:lnTo>
                  <a:pt x="0" y="5932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04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06708" y="2977356"/>
            <a:ext cx="3447492" cy="5932484"/>
          </a:xfrm>
          <a:custGeom>
            <a:avLst/>
            <a:gdLst/>
            <a:ahLst/>
            <a:cxnLst/>
            <a:rect r="r" b="b" t="t" l="l"/>
            <a:pathLst>
              <a:path h="5932484" w="3447492">
                <a:moveTo>
                  <a:pt x="0" y="0"/>
                </a:moveTo>
                <a:lnTo>
                  <a:pt x="3447492" y="0"/>
                </a:lnTo>
                <a:lnTo>
                  <a:pt x="3447492" y="5932484"/>
                </a:lnTo>
                <a:lnTo>
                  <a:pt x="0" y="5932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933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2611" y="393651"/>
            <a:ext cx="2584275" cy="11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6881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Roles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10395" y="2415006"/>
            <a:ext cx="379744" cy="379744"/>
          </a:xfrm>
          <a:custGeom>
            <a:avLst/>
            <a:gdLst/>
            <a:ahLst/>
            <a:cxnLst/>
            <a:rect r="r" b="b" t="t" l="l"/>
            <a:pathLst>
              <a:path h="379744" w="379744">
                <a:moveTo>
                  <a:pt x="0" y="0"/>
                </a:moveTo>
                <a:lnTo>
                  <a:pt x="379745" y="0"/>
                </a:lnTo>
                <a:lnTo>
                  <a:pt x="379745" y="379745"/>
                </a:lnTo>
                <a:lnTo>
                  <a:pt x="0" y="37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0140" y="2439117"/>
            <a:ext cx="1236748" cy="3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b="true" sz="18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Frontend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15880" y="2499508"/>
            <a:ext cx="379744" cy="379744"/>
          </a:xfrm>
          <a:custGeom>
            <a:avLst/>
            <a:gdLst/>
            <a:ahLst/>
            <a:cxnLst/>
            <a:rect r="r" b="b" t="t" l="l"/>
            <a:pathLst>
              <a:path h="379744" w="379744">
                <a:moveTo>
                  <a:pt x="0" y="0"/>
                </a:moveTo>
                <a:lnTo>
                  <a:pt x="379744" y="0"/>
                </a:lnTo>
                <a:lnTo>
                  <a:pt x="379744" y="379745"/>
                </a:lnTo>
                <a:lnTo>
                  <a:pt x="0" y="37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95624" y="2523618"/>
            <a:ext cx="1051792" cy="3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b="true" sz="18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0268" y="2850678"/>
            <a:ext cx="6407635" cy="6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Safayete Yesmin Nava: 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Design all the part for User panel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3751" y="4283489"/>
            <a:ext cx="5918833" cy="6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smita Sukkur Tasin: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Design  all the part for admin panel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5624" y="2850678"/>
            <a:ext cx="4970853" cy="103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Ashab Asir: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Handle the backend part ,and database related query and manupulation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333" r="0" b="-3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4273013"/>
            <a:chOff x="0" y="0"/>
            <a:chExt cx="24384000" cy="56973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5697347"/>
            </a:xfrm>
            <a:custGeom>
              <a:avLst/>
              <a:gdLst/>
              <a:ahLst/>
              <a:cxnLst/>
              <a:rect r="r" b="b" t="t" l="l"/>
              <a:pathLst>
                <a:path h="569734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697347"/>
                  </a:lnTo>
                  <a:lnTo>
                    <a:pt x="0" y="569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7772" r="0" b="-1277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56028" y="9003030"/>
            <a:ext cx="4073972" cy="43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Created By Asir, Nava &amp; Tasin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0202" y="2727722"/>
            <a:ext cx="13267596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0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69283" y="-285966"/>
            <a:ext cx="8178165" cy="8229600"/>
            <a:chOff x="0" y="0"/>
            <a:chExt cx="1090422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0422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904220">
                  <a:moveTo>
                    <a:pt x="0" y="0"/>
                  </a:moveTo>
                  <a:lnTo>
                    <a:pt x="10904220" y="0"/>
                  </a:lnTo>
                  <a:lnTo>
                    <a:pt x="109042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76532" y="3054739"/>
            <a:ext cx="4353213" cy="5280257"/>
          </a:xfrm>
          <a:custGeom>
            <a:avLst/>
            <a:gdLst/>
            <a:ahLst/>
            <a:cxnLst/>
            <a:rect r="r" b="b" t="t" l="l"/>
            <a:pathLst>
              <a:path h="5280257" w="4353213">
                <a:moveTo>
                  <a:pt x="0" y="0"/>
                </a:moveTo>
                <a:lnTo>
                  <a:pt x="4353213" y="0"/>
                </a:lnTo>
                <a:lnTo>
                  <a:pt x="4353213" y="5280257"/>
                </a:lnTo>
                <a:lnTo>
                  <a:pt x="0" y="528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45643" y="3721861"/>
            <a:ext cx="1785749" cy="1785742"/>
            <a:chOff x="0" y="0"/>
            <a:chExt cx="2380999" cy="23809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0996" cy="2380996"/>
            </a:xfrm>
            <a:custGeom>
              <a:avLst/>
              <a:gdLst/>
              <a:ahLst/>
              <a:cxnLst/>
              <a:rect r="r" b="b" t="t" l="l"/>
              <a:pathLst>
                <a:path h="2380996" w="2380996">
                  <a:moveTo>
                    <a:pt x="2380996" y="1190498"/>
                  </a:moveTo>
                  <a:cubicBezTo>
                    <a:pt x="2380996" y="1847977"/>
                    <a:pt x="1847977" y="2380996"/>
                    <a:pt x="1190498" y="2380996"/>
                  </a:cubicBezTo>
                  <a:cubicBezTo>
                    <a:pt x="533019" y="2380996"/>
                    <a:pt x="0" y="1847977"/>
                    <a:pt x="0" y="1190498"/>
                  </a:cubicBezTo>
                  <a:cubicBezTo>
                    <a:pt x="0" y="533019"/>
                    <a:pt x="533019" y="0"/>
                    <a:pt x="1190498" y="0"/>
                  </a:cubicBezTo>
                  <a:cubicBezTo>
                    <a:pt x="1847977" y="0"/>
                    <a:pt x="2380996" y="533019"/>
                    <a:pt x="2380996" y="1190498"/>
                  </a:cubicBezTo>
                  <a:close/>
                </a:path>
              </a:pathLst>
            </a:custGeom>
            <a:blipFill>
              <a:blip r:embed="rId6"/>
              <a:stretch>
                <a:fillRect l="0" t="-16838" r="0" b="-1683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027092" y="3086100"/>
            <a:ext cx="4353213" cy="5280257"/>
          </a:xfrm>
          <a:custGeom>
            <a:avLst/>
            <a:gdLst/>
            <a:ahLst/>
            <a:cxnLst/>
            <a:rect r="r" b="b" t="t" l="l"/>
            <a:pathLst>
              <a:path h="5280257" w="4353213">
                <a:moveTo>
                  <a:pt x="0" y="0"/>
                </a:moveTo>
                <a:lnTo>
                  <a:pt x="4353213" y="0"/>
                </a:lnTo>
                <a:lnTo>
                  <a:pt x="4353213" y="5280257"/>
                </a:lnTo>
                <a:lnTo>
                  <a:pt x="0" y="528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48675" y="3940487"/>
            <a:ext cx="1785749" cy="1785742"/>
            <a:chOff x="0" y="0"/>
            <a:chExt cx="2380999" cy="23809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0996" cy="2380996"/>
            </a:xfrm>
            <a:custGeom>
              <a:avLst/>
              <a:gdLst/>
              <a:ahLst/>
              <a:cxnLst/>
              <a:rect r="r" b="b" t="t" l="l"/>
              <a:pathLst>
                <a:path h="2380996" w="2380996">
                  <a:moveTo>
                    <a:pt x="2380996" y="1190498"/>
                  </a:moveTo>
                  <a:cubicBezTo>
                    <a:pt x="2380996" y="1847977"/>
                    <a:pt x="1847977" y="2380996"/>
                    <a:pt x="1190498" y="2380996"/>
                  </a:cubicBezTo>
                  <a:cubicBezTo>
                    <a:pt x="533019" y="2380996"/>
                    <a:pt x="0" y="1847977"/>
                    <a:pt x="0" y="1190498"/>
                  </a:cubicBezTo>
                  <a:cubicBezTo>
                    <a:pt x="0" y="533019"/>
                    <a:pt x="533019" y="0"/>
                    <a:pt x="1190498" y="0"/>
                  </a:cubicBezTo>
                  <a:cubicBezTo>
                    <a:pt x="1847977" y="0"/>
                    <a:pt x="2380996" y="533019"/>
                    <a:pt x="2380996" y="1190498"/>
                  </a:cubicBezTo>
                  <a:close/>
                </a:path>
              </a:pathLst>
            </a:custGeom>
            <a:blipFill>
              <a:blip r:embed="rId7"/>
              <a:stretch>
                <a:fillRect l="0" t="-165" r="0" b="-16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649200" y="3210393"/>
            <a:ext cx="4353213" cy="5280257"/>
          </a:xfrm>
          <a:custGeom>
            <a:avLst/>
            <a:gdLst/>
            <a:ahLst/>
            <a:cxnLst/>
            <a:rect r="r" b="b" t="t" l="l"/>
            <a:pathLst>
              <a:path h="5280257" w="4353213">
                <a:moveTo>
                  <a:pt x="0" y="0"/>
                </a:moveTo>
                <a:lnTo>
                  <a:pt x="4353213" y="0"/>
                </a:lnTo>
                <a:lnTo>
                  <a:pt x="4353213" y="5280257"/>
                </a:lnTo>
                <a:lnTo>
                  <a:pt x="0" y="528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170783" y="4064780"/>
            <a:ext cx="1785749" cy="1785742"/>
            <a:chOff x="0" y="0"/>
            <a:chExt cx="2380999" cy="23809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80996" cy="2380996"/>
            </a:xfrm>
            <a:custGeom>
              <a:avLst/>
              <a:gdLst/>
              <a:ahLst/>
              <a:cxnLst/>
              <a:rect r="r" b="b" t="t" l="l"/>
              <a:pathLst>
                <a:path h="2380996" w="2380996">
                  <a:moveTo>
                    <a:pt x="2380996" y="1190498"/>
                  </a:moveTo>
                  <a:cubicBezTo>
                    <a:pt x="2380996" y="1847977"/>
                    <a:pt x="1847977" y="2380996"/>
                    <a:pt x="1190498" y="2380996"/>
                  </a:cubicBezTo>
                  <a:cubicBezTo>
                    <a:pt x="533019" y="2380996"/>
                    <a:pt x="0" y="1847977"/>
                    <a:pt x="0" y="1190498"/>
                  </a:cubicBezTo>
                  <a:cubicBezTo>
                    <a:pt x="0" y="533019"/>
                    <a:pt x="533019" y="0"/>
                    <a:pt x="1190498" y="0"/>
                  </a:cubicBezTo>
                  <a:cubicBezTo>
                    <a:pt x="1847977" y="0"/>
                    <a:pt x="2380996" y="533019"/>
                    <a:pt x="2380996" y="1190498"/>
                  </a:cubicBezTo>
                  <a:close/>
                </a:path>
              </a:pathLst>
            </a:custGeom>
            <a:blipFill>
              <a:blip r:embed="rId8"/>
              <a:stretch>
                <a:fillRect l="-3262" t="0" r="-326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19799" y="723900"/>
            <a:ext cx="11648401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Meet 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5643" y="5928910"/>
            <a:ext cx="3310048" cy="118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Ashab</a:t>
            </a:r>
          </a:p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Asir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5643" y="7259487"/>
            <a:ext cx="228951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ID-2244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8675" y="6147536"/>
            <a:ext cx="3310048" cy="13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Safayete</a:t>
            </a:r>
          </a:p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Nava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48675" y="7478113"/>
            <a:ext cx="3065119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ID-2235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0783" y="6135467"/>
            <a:ext cx="3831630" cy="124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Ismita Sukkur </a:t>
            </a:r>
          </a:p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Tasin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0783" y="7602406"/>
            <a:ext cx="3065119" cy="38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ID-2228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152177" y="2787312"/>
            <a:ext cx="13867858" cy="13867858"/>
            <a:chOff x="0" y="0"/>
            <a:chExt cx="18490477" cy="18490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437" cy="18490437"/>
            </a:xfrm>
            <a:custGeom>
              <a:avLst/>
              <a:gdLst/>
              <a:ahLst/>
              <a:cxnLst/>
              <a:rect r="r" b="b" t="t" l="l"/>
              <a:pathLst>
                <a:path h="18490437" w="18490437">
                  <a:moveTo>
                    <a:pt x="0" y="0"/>
                  </a:moveTo>
                  <a:lnTo>
                    <a:pt x="18490437" y="0"/>
                  </a:lnTo>
                  <a:lnTo>
                    <a:pt x="18490437" y="18490437"/>
                  </a:lnTo>
                  <a:lnTo>
                    <a:pt x="0" y="18490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48706" y="2787312"/>
            <a:ext cx="6963585" cy="6205538"/>
          </a:xfrm>
          <a:custGeom>
            <a:avLst/>
            <a:gdLst/>
            <a:ahLst/>
            <a:cxnLst/>
            <a:rect r="r" b="b" t="t" l="l"/>
            <a:pathLst>
              <a:path h="6205538" w="6963585">
                <a:moveTo>
                  <a:pt x="0" y="0"/>
                </a:moveTo>
                <a:lnTo>
                  <a:pt x="6963585" y="0"/>
                </a:lnTo>
                <a:lnTo>
                  <a:pt x="6963585" y="6205538"/>
                </a:lnTo>
                <a:lnTo>
                  <a:pt x="0" y="620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2060" y="3256394"/>
            <a:ext cx="1264602" cy="1264602"/>
          </a:xfrm>
          <a:custGeom>
            <a:avLst/>
            <a:gdLst/>
            <a:ahLst/>
            <a:cxnLst/>
            <a:rect r="r" b="b" t="t" l="l"/>
            <a:pathLst>
              <a:path h="1264602" w="1264602">
                <a:moveTo>
                  <a:pt x="0" y="0"/>
                </a:moveTo>
                <a:lnTo>
                  <a:pt x="1264602" y="0"/>
                </a:lnTo>
                <a:lnTo>
                  <a:pt x="1264602" y="1264602"/>
                </a:lnTo>
                <a:lnTo>
                  <a:pt x="0" y="1264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00097" y="-3632307"/>
            <a:ext cx="8775807" cy="8775807"/>
            <a:chOff x="0" y="0"/>
            <a:chExt cx="11701076" cy="11701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01018" cy="11701018"/>
            </a:xfrm>
            <a:custGeom>
              <a:avLst/>
              <a:gdLst/>
              <a:ahLst/>
              <a:cxnLst/>
              <a:rect r="r" b="b" t="t" l="l"/>
              <a:pathLst>
                <a:path h="11701018" w="11701018">
                  <a:moveTo>
                    <a:pt x="0" y="0"/>
                  </a:moveTo>
                  <a:lnTo>
                    <a:pt x="11701018" y="0"/>
                  </a:lnTo>
                  <a:lnTo>
                    <a:pt x="11701018" y="11701018"/>
                  </a:lnTo>
                  <a:lnTo>
                    <a:pt x="0" y="1170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766081" y="4635297"/>
            <a:ext cx="445656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9506" y="5794831"/>
            <a:ext cx="5761986" cy="127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provide an accessible and user-friendly platform for individuals to explore, and discover a wide range of recipes.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2836" y="3045733"/>
            <a:ext cx="154305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599" b="true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33621" y="-33338"/>
            <a:ext cx="876379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Project Objective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18741" y="2933700"/>
            <a:ext cx="6963585" cy="6205538"/>
          </a:xfrm>
          <a:custGeom>
            <a:avLst/>
            <a:gdLst/>
            <a:ahLst/>
            <a:cxnLst/>
            <a:rect r="r" b="b" t="t" l="l"/>
            <a:pathLst>
              <a:path h="6205538" w="6963585">
                <a:moveTo>
                  <a:pt x="0" y="0"/>
                </a:moveTo>
                <a:lnTo>
                  <a:pt x="6963585" y="0"/>
                </a:lnTo>
                <a:lnTo>
                  <a:pt x="6963585" y="6205538"/>
                </a:lnTo>
                <a:lnTo>
                  <a:pt x="0" y="620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32096" y="3256394"/>
            <a:ext cx="1264602" cy="1264602"/>
          </a:xfrm>
          <a:custGeom>
            <a:avLst/>
            <a:gdLst/>
            <a:ahLst/>
            <a:cxnLst/>
            <a:rect r="r" b="b" t="t" l="l"/>
            <a:pathLst>
              <a:path h="1264602" w="1264602">
                <a:moveTo>
                  <a:pt x="0" y="0"/>
                </a:moveTo>
                <a:lnTo>
                  <a:pt x="1264602" y="0"/>
                </a:lnTo>
                <a:lnTo>
                  <a:pt x="1264602" y="1264602"/>
                </a:lnTo>
                <a:lnTo>
                  <a:pt x="0" y="1264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36117" y="4635297"/>
            <a:ext cx="445656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9541" y="5794831"/>
            <a:ext cx="576198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empower chefs by allowing them to share their culinary creations, manage their recipe portfolio, and engage with a growing community of food lovers.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92872" y="3045733"/>
            <a:ext cx="154305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599" b="true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8880" y="237913"/>
            <a:ext cx="445656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First Look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9200" y="1765300"/>
            <a:ext cx="15849600" cy="7416800"/>
          </a:xfrm>
          <a:custGeom>
            <a:avLst/>
            <a:gdLst/>
            <a:ahLst/>
            <a:cxnLst/>
            <a:rect r="r" b="b" t="t" l="l"/>
            <a:pathLst>
              <a:path h="7416800" w="15849600">
                <a:moveTo>
                  <a:pt x="0" y="0"/>
                </a:moveTo>
                <a:lnTo>
                  <a:pt x="15849600" y="0"/>
                </a:lnTo>
                <a:lnTo>
                  <a:pt x="15849600" y="7416800"/>
                </a:lnTo>
                <a:lnTo>
                  <a:pt x="0" y="7416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5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86" y="-13117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2097944" y="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5" t="0" r="-4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9600" y="2597531"/>
            <a:ext cx="9942869" cy="5714488"/>
            <a:chOff x="0" y="0"/>
            <a:chExt cx="13257159" cy="76193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57149" cy="7619365"/>
            </a:xfrm>
            <a:custGeom>
              <a:avLst/>
              <a:gdLst/>
              <a:ahLst/>
              <a:cxnLst/>
              <a:rect r="r" b="b" t="t" l="l"/>
              <a:pathLst>
                <a:path h="7619365" w="13257149">
                  <a:moveTo>
                    <a:pt x="0" y="0"/>
                  </a:moveTo>
                  <a:lnTo>
                    <a:pt x="13257149" y="0"/>
                  </a:lnTo>
                  <a:lnTo>
                    <a:pt x="13257149" y="7619365"/>
                  </a:lnTo>
                  <a:lnTo>
                    <a:pt x="0" y="7619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51" t="0" r="-315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0204" y="46418"/>
            <a:ext cx="6593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Signup pages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951" y="1362073"/>
            <a:ext cx="12515923" cy="85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If a user or chef wants to signup the he/she have to click on signup button the pages looks like below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19234" y="2839921"/>
            <a:ext cx="5943599" cy="4922838"/>
          </a:xfrm>
          <a:custGeom>
            <a:avLst/>
            <a:gdLst/>
            <a:ahLst/>
            <a:cxnLst/>
            <a:rect r="r" b="b" t="t" l="l"/>
            <a:pathLst>
              <a:path h="4922838" w="5943599">
                <a:moveTo>
                  <a:pt x="0" y="0"/>
                </a:moveTo>
                <a:lnTo>
                  <a:pt x="5943599" y="0"/>
                </a:lnTo>
                <a:lnTo>
                  <a:pt x="5943599" y="4922838"/>
                </a:lnTo>
                <a:lnTo>
                  <a:pt x="0" y="4922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174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14326" y="-367609"/>
            <a:ext cx="8178165" cy="8229600"/>
            <a:chOff x="0" y="0"/>
            <a:chExt cx="1090422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0422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904220">
                  <a:moveTo>
                    <a:pt x="0" y="0"/>
                  </a:moveTo>
                  <a:lnTo>
                    <a:pt x="10904220" y="0"/>
                  </a:lnTo>
                  <a:lnTo>
                    <a:pt x="109042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33874" y="3815934"/>
            <a:ext cx="5841124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Login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3952" y="5634763"/>
            <a:ext cx="4818114" cy="1586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>
                <a:solidFill>
                  <a:srgbClr val="F8F4EB"/>
                </a:solidFill>
                <a:latin typeface="Garet"/>
                <a:ea typeface="Garet"/>
                <a:cs typeface="Garet"/>
                <a:sym typeface="Garet"/>
              </a:rPr>
              <a:t>If a user or chef have an account then they click login button and then login.Admin also can login. The page looks like given picture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58400" y="2705100"/>
            <a:ext cx="7010400" cy="5638800"/>
          </a:xfrm>
          <a:custGeom>
            <a:avLst/>
            <a:gdLst/>
            <a:ahLst/>
            <a:cxnLst/>
            <a:rect r="r" b="b" t="t" l="l"/>
            <a:pathLst>
              <a:path h="5638800" w="7010400">
                <a:moveTo>
                  <a:pt x="0" y="0"/>
                </a:moveTo>
                <a:lnTo>
                  <a:pt x="7010400" y="0"/>
                </a:lnTo>
                <a:lnTo>
                  <a:pt x="7010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86711" y="6373318"/>
            <a:ext cx="8677821" cy="114300"/>
            <a:chOff x="0" y="0"/>
            <a:chExt cx="11570428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" y="-127"/>
              <a:ext cx="11570716" cy="150114"/>
            </a:xfrm>
            <a:custGeom>
              <a:avLst/>
              <a:gdLst/>
              <a:ahLst/>
              <a:cxnLst/>
              <a:rect r="r" b="b" t="t" l="l"/>
              <a:pathLst>
                <a:path h="150114" w="11570716">
                  <a:moveTo>
                    <a:pt x="317754" y="635"/>
                  </a:moveTo>
                  <a:lnTo>
                    <a:pt x="444754" y="889"/>
                  </a:lnTo>
                  <a:cubicBezTo>
                    <a:pt x="479806" y="1016"/>
                    <a:pt x="508254" y="29464"/>
                    <a:pt x="508127" y="64516"/>
                  </a:cubicBezTo>
                  <a:cubicBezTo>
                    <a:pt x="508000" y="99568"/>
                    <a:pt x="479552" y="128016"/>
                    <a:pt x="444500" y="127889"/>
                  </a:cubicBezTo>
                  <a:lnTo>
                    <a:pt x="317500" y="127635"/>
                  </a:lnTo>
                  <a:cubicBezTo>
                    <a:pt x="282448" y="127508"/>
                    <a:pt x="254000" y="99060"/>
                    <a:pt x="254127" y="64008"/>
                  </a:cubicBezTo>
                  <a:cubicBezTo>
                    <a:pt x="254254" y="28956"/>
                    <a:pt x="282702" y="508"/>
                    <a:pt x="317754" y="635"/>
                  </a:cubicBezTo>
                  <a:close/>
                  <a:moveTo>
                    <a:pt x="571754" y="1143"/>
                  </a:moveTo>
                  <a:lnTo>
                    <a:pt x="698754" y="1397"/>
                  </a:lnTo>
                  <a:cubicBezTo>
                    <a:pt x="733806" y="1524"/>
                    <a:pt x="762254" y="29972"/>
                    <a:pt x="762127" y="65024"/>
                  </a:cubicBezTo>
                  <a:cubicBezTo>
                    <a:pt x="762000" y="100076"/>
                    <a:pt x="733552" y="128524"/>
                    <a:pt x="698500" y="128397"/>
                  </a:cubicBezTo>
                  <a:lnTo>
                    <a:pt x="571500" y="128143"/>
                  </a:lnTo>
                  <a:cubicBezTo>
                    <a:pt x="536448" y="128016"/>
                    <a:pt x="508000" y="99568"/>
                    <a:pt x="508127" y="64516"/>
                  </a:cubicBezTo>
                  <a:cubicBezTo>
                    <a:pt x="508254" y="29464"/>
                    <a:pt x="536702" y="1016"/>
                    <a:pt x="571754" y="1143"/>
                  </a:cubicBezTo>
                  <a:close/>
                  <a:moveTo>
                    <a:pt x="825754" y="1651"/>
                  </a:moveTo>
                  <a:lnTo>
                    <a:pt x="952754" y="1905"/>
                  </a:lnTo>
                  <a:cubicBezTo>
                    <a:pt x="987806" y="2032"/>
                    <a:pt x="1016254" y="30480"/>
                    <a:pt x="1016127" y="65532"/>
                  </a:cubicBezTo>
                  <a:cubicBezTo>
                    <a:pt x="1016000" y="100584"/>
                    <a:pt x="987552" y="129032"/>
                    <a:pt x="952500" y="128905"/>
                  </a:cubicBezTo>
                  <a:lnTo>
                    <a:pt x="825500" y="128651"/>
                  </a:lnTo>
                  <a:cubicBezTo>
                    <a:pt x="790448" y="128524"/>
                    <a:pt x="762000" y="100076"/>
                    <a:pt x="762127" y="65024"/>
                  </a:cubicBezTo>
                  <a:cubicBezTo>
                    <a:pt x="762254" y="29972"/>
                    <a:pt x="790702" y="1524"/>
                    <a:pt x="825754" y="1651"/>
                  </a:cubicBezTo>
                  <a:close/>
                  <a:moveTo>
                    <a:pt x="1079754" y="2159"/>
                  </a:moveTo>
                  <a:lnTo>
                    <a:pt x="1206754" y="2413"/>
                  </a:lnTo>
                  <a:cubicBezTo>
                    <a:pt x="1241806" y="2540"/>
                    <a:pt x="1270254" y="30988"/>
                    <a:pt x="1270127" y="66040"/>
                  </a:cubicBezTo>
                  <a:cubicBezTo>
                    <a:pt x="1270000" y="101092"/>
                    <a:pt x="1241552" y="129540"/>
                    <a:pt x="1206500" y="129413"/>
                  </a:cubicBezTo>
                  <a:lnTo>
                    <a:pt x="1079500" y="129159"/>
                  </a:lnTo>
                  <a:cubicBezTo>
                    <a:pt x="1044448" y="129032"/>
                    <a:pt x="1016000" y="100584"/>
                    <a:pt x="1016127" y="65532"/>
                  </a:cubicBezTo>
                  <a:cubicBezTo>
                    <a:pt x="1016254" y="30480"/>
                    <a:pt x="1044702" y="2032"/>
                    <a:pt x="1079754" y="2159"/>
                  </a:cubicBezTo>
                  <a:close/>
                  <a:moveTo>
                    <a:pt x="1333754" y="2667"/>
                  </a:moveTo>
                  <a:lnTo>
                    <a:pt x="1460754" y="2921"/>
                  </a:lnTo>
                  <a:cubicBezTo>
                    <a:pt x="1495806" y="3048"/>
                    <a:pt x="1524254" y="31496"/>
                    <a:pt x="1524127" y="66548"/>
                  </a:cubicBezTo>
                  <a:cubicBezTo>
                    <a:pt x="1524000" y="101600"/>
                    <a:pt x="1495552" y="130048"/>
                    <a:pt x="1460500" y="129921"/>
                  </a:cubicBezTo>
                  <a:lnTo>
                    <a:pt x="1333500" y="129667"/>
                  </a:lnTo>
                  <a:cubicBezTo>
                    <a:pt x="1298448" y="129540"/>
                    <a:pt x="1270000" y="101092"/>
                    <a:pt x="1270127" y="66040"/>
                  </a:cubicBezTo>
                  <a:cubicBezTo>
                    <a:pt x="1270254" y="30988"/>
                    <a:pt x="1298702" y="2540"/>
                    <a:pt x="1333754" y="2667"/>
                  </a:cubicBezTo>
                  <a:close/>
                  <a:moveTo>
                    <a:pt x="1587754" y="3175"/>
                  </a:moveTo>
                  <a:lnTo>
                    <a:pt x="1714754" y="3429"/>
                  </a:lnTo>
                  <a:cubicBezTo>
                    <a:pt x="1749806" y="3556"/>
                    <a:pt x="1778254" y="32004"/>
                    <a:pt x="1778127" y="67056"/>
                  </a:cubicBezTo>
                  <a:cubicBezTo>
                    <a:pt x="1778000" y="102108"/>
                    <a:pt x="1749552" y="130556"/>
                    <a:pt x="1714500" y="130429"/>
                  </a:cubicBezTo>
                  <a:lnTo>
                    <a:pt x="1587500" y="130175"/>
                  </a:lnTo>
                  <a:cubicBezTo>
                    <a:pt x="1552448" y="130048"/>
                    <a:pt x="1524000" y="101600"/>
                    <a:pt x="1524127" y="66548"/>
                  </a:cubicBezTo>
                  <a:cubicBezTo>
                    <a:pt x="1524254" y="31496"/>
                    <a:pt x="1552702" y="3048"/>
                    <a:pt x="1587754" y="3175"/>
                  </a:cubicBezTo>
                  <a:close/>
                  <a:moveTo>
                    <a:pt x="1841754" y="3683"/>
                  </a:moveTo>
                  <a:lnTo>
                    <a:pt x="1968754" y="3937"/>
                  </a:lnTo>
                  <a:cubicBezTo>
                    <a:pt x="2003806" y="4064"/>
                    <a:pt x="2032254" y="32512"/>
                    <a:pt x="2032127" y="67564"/>
                  </a:cubicBezTo>
                  <a:cubicBezTo>
                    <a:pt x="2032000" y="102616"/>
                    <a:pt x="2003552" y="131064"/>
                    <a:pt x="1968500" y="130937"/>
                  </a:cubicBezTo>
                  <a:lnTo>
                    <a:pt x="1841500" y="130683"/>
                  </a:lnTo>
                  <a:cubicBezTo>
                    <a:pt x="1806448" y="130556"/>
                    <a:pt x="1778000" y="102108"/>
                    <a:pt x="1778127" y="67056"/>
                  </a:cubicBezTo>
                  <a:cubicBezTo>
                    <a:pt x="1778254" y="32004"/>
                    <a:pt x="1806702" y="3556"/>
                    <a:pt x="1841754" y="3683"/>
                  </a:cubicBezTo>
                  <a:close/>
                  <a:moveTo>
                    <a:pt x="2095754" y="4191"/>
                  </a:moveTo>
                  <a:lnTo>
                    <a:pt x="2222754" y="4445"/>
                  </a:lnTo>
                  <a:cubicBezTo>
                    <a:pt x="2257806" y="4572"/>
                    <a:pt x="2286254" y="33020"/>
                    <a:pt x="2286127" y="68072"/>
                  </a:cubicBezTo>
                  <a:cubicBezTo>
                    <a:pt x="2286000" y="103124"/>
                    <a:pt x="2257552" y="131572"/>
                    <a:pt x="2222500" y="131445"/>
                  </a:cubicBezTo>
                  <a:lnTo>
                    <a:pt x="2095500" y="131191"/>
                  </a:lnTo>
                  <a:cubicBezTo>
                    <a:pt x="2060448" y="131064"/>
                    <a:pt x="2032000" y="102616"/>
                    <a:pt x="2032127" y="67564"/>
                  </a:cubicBezTo>
                  <a:cubicBezTo>
                    <a:pt x="2032254" y="32512"/>
                    <a:pt x="2060702" y="4064"/>
                    <a:pt x="2095754" y="4191"/>
                  </a:cubicBezTo>
                  <a:close/>
                  <a:moveTo>
                    <a:pt x="2349754" y="4699"/>
                  </a:moveTo>
                  <a:lnTo>
                    <a:pt x="2476754" y="4953"/>
                  </a:lnTo>
                  <a:cubicBezTo>
                    <a:pt x="2511806" y="5080"/>
                    <a:pt x="2540254" y="33528"/>
                    <a:pt x="2540127" y="68580"/>
                  </a:cubicBezTo>
                  <a:cubicBezTo>
                    <a:pt x="2540000" y="103632"/>
                    <a:pt x="2511552" y="132080"/>
                    <a:pt x="2476500" y="131953"/>
                  </a:cubicBezTo>
                  <a:lnTo>
                    <a:pt x="2349500" y="131699"/>
                  </a:lnTo>
                  <a:cubicBezTo>
                    <a:pt x="2314448" y="131572"/>
                    <a:pt x="2286000" y="103124"/>
                    <a:pt x="2286127" y="68072"/>
                  </a:cubicBezTo>
                  <a:cubicBezTo>
                    <a:pt x="2286254" y="33020"/>
                    <a:pt x="2314702" y="4572"/>
                    <a:pt x="2349754" y="4699"/>
                  </a:cubicBezTo>
                  <a:close/>
                  <a:moveTo>
                    <a:pt x="2603754" y="5207"/>
                  </a:moveTo>
                  <a:lnTo>
                    <a:pt x="2730754" y="5461"/>
                  </a:lnTo>
                  <a:cubicBezTo>
                    <a:pt x="2765806" y="5588"/>
                    <a:pt x="2794254" y="34036"/>
                    <a:pt x="2794127" y="69088"/>
                  </a:cubicBezTo>
                  <a:cubicBezTo>
                    <a:pt x="2794000" y="104140"/>
                    <a:pt x="2765552" y="132588"/>
                    <a:pt x="2730500" y="132461"/>
                  </a:cubicBezTo>
                  <a:lnTo>
                    <a:pt x="2603500" y="132207"/>
                  </a:lnTo>
                  <a:cubicBezTo>
                    <a:pt x="2568448" y="132080"/>
                    <a:pt x="2540000" y="103632"/>
                    <a:pt x="2540127" y="68580"/>
                  </a:cubicBezTo>
                  <a:cubicBezTo>
                    <a:pt x="2540254" y="33528"/>
                    <a:pt x="2568702" y="5080"/>
                    <a:pt x="2603754" y="5207"/>
                  </a:cubicBezTo>
                  <a:close/>
                  <a:moveTo>
                    <a:pt x="2857754" y="5715"/>
                  </a:moveTo>
                  <a:lnTo>
                    <a:pt x="2984754" y="5969"/>
                  </a:lnTo>
                  <a:cubicBezTo>
                    <a:pt x="3019806" y="6096"/>
                    <a:pt x="3048254" y="34544"/>
                    <a:pt x="3048127" y="69596"/>
                  </a:cubicBezTo>
                  <a:cubicBezTo>
                    <a:pt x="3048000" y="104648"/>
                    <a:pt x="3019552" y="133096"/>
                    <a:pt x="2984500" y="132969"/>
                  </a:cubicBezTo>
                  <a:lnTo>
                    <a:pt x="2857500" y="132715"/>
                  </a:lnTo>
                  <a:cubicBezTo>
                    <a:pt x="2822448" y="132588"/>
                    <a:pt x="2794000" y="104140"/>
                    <a:pt x="2794127" y="69088"/>
                  </a:cubicBezTo>
                  <a:cubicBezTo>
                    <a:pt x="2794254" y="34036"/>
                    <a:pt x="2822702" y="5588"/>
                    <a:pt x="2857754" y="5715"/>
                  </a:cubicBezTo>
                  <a:close/>
                  <a:moveTo>
                    <a:pt x="3111754" y="6223"/>
                  </a:moveTo>
                  <a:lnTo>
                    <a:pt x="3238754" y="6477"/>
                  </a:lnTo>
                  <a:cubicBezTo>
                    <a:pt x="3273806" y="6604"/>
                    <a:pt x="3302254" y="35052"/>
                    <a:pt x="3302127" y="70104"/>
                  </a:cubicBezTo>
                  <a:cubicBezTo>
                    <a:pt x="3302000" y="105156"/>
                    <a:pt x="3273552" y="133604"/>
                    <a:pt x="3238500" y="133477"/>
                  </a:cubicBezTo>
                  <a:lnTo>
                    <a:pt x="3111500" y="133223"/>
                  </a:lnTo>
                  <a:cubicBezTo>
                    <a:pt x="3076448" y="133096"/>
                    <a:pt x="3048000" y="104648"/>
                    <a:pt x="3048127" y="69596"/>
                  </a:cubicBezTo>
                  <a:cubicBezTo>
                    <a:pt x="3048254" y="34544"/>
                    <a:pt x="3076702" y="6096"/>
                    <a:pt x="3111754" y="6223"/>
                  </a:cubicBezTo>
                  <a:close/>
                  <a:moveTo>
                    <a:pt x="3365754" y="6731"/>
                  </a:moveTo>
                  <a:lnTo>
                    <a:pt x="3492754" y="6985"/>
                  </a:lnTo>
                  <a:cubicBezTo>
                    <a:pt x="3527806" y="7112"/>
                    <a:pt x="3556254" y="35560"/>
                    <a:pt x="3556127" y="70612"/>
                  </a:cubicBezTo>
                  <a:cubicBezTo>
                    <a:pt x="3556000" y="105664"/>
                    <a:pt x="3527552" y="134112"/>
                    <a:pt x="3492500" y="133985"/>
                  </a:cubicBezTo>
                  <a:lnTo>
                    <a:pt x="3365500" y="133731"/>
                  </a:lnTo>
                  <a:cubicBezTo>
                    <a:pt x="3330448" y="133604"/>
                    <a:pt x="3302000" y="105156"/>
                    <a:pt x="3302127" y="70104"/>
                  </a:cubicBezTo>
                  <a:cubicBezTo>
                    <a:pt x="3302254" y="35052"/>
                    <a:pt x="3330702" y="6604"/>
                    <a:pt x="3365754" y="6731"/>
                  </a:cubicBezTo>
                  <a:close/>
                  <a:moveTo>
                    <a:pt x="3619754" y="7239"/>
                  </a:moveTo>
                  <a:lnTo>
                    <a:pt x="3746754" y="7493"/>
                  </a:lnTo>
                  <a:cubicBezTo>
                    <a:pt x="3781806" y="7620"/>
                    <a:pt x="3810254" y="36068"/>
                    <a:pt x="3810127" y="71120"/>
                  </a:cubicBezTo>
                  <a:cubicBezTo>
                    <a:pt x="3810000" y="106172"/>
                    <a:pt x="3781552" y="134620"/>
                    <a:pt x="3746500" y="134493"/>
                  </a:cubicBezTo>
                  <a:lnTo>
                    <a:pt x="3619500" y="134239"/>
                  </a:lnTo>
                  <a:cubicBezTo>
                    <a:pt x="3584448" y="134112"/>
                    <a:pt x="3556000" y="105664"/>
                    <a:pt x="3556127" y="70612"/>
                  </a:cubicBezTo>
                  <a:cubicBezTo>
                    <a:pt x="3556254" y="35560"/>
                    <a:pt x="3584702" y="7112"/>
                    <a:pt x="3619754" y="7239"/>
                  </a:cubicBezTo>
                  <a:close/>
                  <a:moveTo>
                    <a:pt x="3873754" y="7747"/>
                  </a:moveTo>
                  <a:lnTo>
                    <a:pt x="4000754" y="8001"/>
                  </a:lnTo>
                  <a:cubicBezTo>
                    <a:pt x="4035806" y="8128"/>
                    <a:pt x="4064254" y="36576"/>
                    <a:pt x="4064127" y="71628"/>
                  </a:cubicBezTo>
                  <a:cubicBezTo>
                    <a:pt x="4064000" y="106680"/>
                    <a:pt x="4035552" y="135128"/>
                    <a:pt x="4000500" y="135001"/>
                  </a:cubicBezTo>
                  <a:lnTo>
                    <a:pt x="3873500" y="134747"/>
                  </a:lnTo>
                  <a:cubicBezTo>
                    <a:pt x="3838448" y="134620"/>
                    <a:pt x="3810000" y="106172"/>
                    <a:pt x="3810127" y="71120"/>
                  </a:cubicBezTo>
                  <a:cubicBezTo>
                    <a:pt x="3810254" y="36068"/>
                    <a:pt x="3838702" y="7620"/>
                    <a:pt x="3873754" y="7747"/>
                  </a:cubicBezTo>
                  <a:close/>
                  <a:moveTo>
                    <a:pt x="4127754" y="8255"/>
                  </a:moveTo>
                  <a:lnTo>
                    <a:pt x="4254754" y="8509"/>
                  </a:lnTo>
                  <a:cubicBezTo>
                    <a:pt x="4289806" y="8636"/>
                    <a:pt x="4318254" y="37084"/>
                    <a:pt x="4318127" y="72136"/>
                  </a:cubicBezTo>
                  <a:cubicBezTo>
                    <a:pt x="4318000" y="107188"/>
                    <a:pt x="4289552" y="135636"/>
                    <a:pt x="4254500" y="135509"/>
                  </a:cubicBezTo>
                  <a:lnTo>
                    <a:pt x="4127500" y="135255"/>
                  </a:lnTo>
                  <a:cubicBezTo>
                    <a:pt x="4092448" y="135128"/>
                    <a:pt x="4064000" y="106680"/>
                    <a:pt x="4064127" y="71628"/>
                  </a:cubicBezTo>
                  <a:cubicBezTo>
                    <a:pt x="4064254" y="36576"/>
                    <a:pt x="4092702" y="8128"/>
                    <a:pt x="4127754" y="8255"/>
                  </a:cubicBezTo>
                  <a:close/>
                  <a:moveTo>
                    <a:pt x="4381754" y="8763"/>
                  </a:moveTo>
                  <a:lnTo>
                    <a:pt x="4508754" y="9017"/>
                  </a:lnTo>
                  <a:cubicBezTo>
                    <a:pt x="4543806" y="9144"/>
                    <a:pt x="4572254" y="37592"/>
                    <a:pt x="4572127" y="72644"/>
                  </a:cubicBezTo>
                  <a:cubicBezTo>
                    <a:pt x="4572000" y="107696"/>
                    <a:pt x="4543552" y="136144"/>
                    <a:pt x="4508500" y="136017"/>
                  </a:cubicBezTo>
                  <a:lnTo>
                    <a:pt x="4381500" y="135763"/>
                  </a:lnTo>
                  <a:cubicBezTo>
                    <a:pt x="4346448" y="135636"/>
                    <a:pt x="4318000" y="107188"/>
                    <a:pt x="4318127" y="72136"/>
                  </a:cubicBezTo>
                  <a:cubicBezTo>
                    <a:pt x="4318254" y="37084"/>
                    <a:pt x="4346702" y="8636"/>
                    <a:pt x="4381754" y="8763"/>
                  </a:cubicBezTo>
                  <a:close/>
                  <a:moveTo>
                    <a:pt x="4635754" y="9271"/>
                  </a:moveTo>
                  <a:lnTo>
                    <a:pt x="4762754" y="9525"/>
                  </a:lnTo>
                  <a:cubicBezTo>
                    <a:pt x="4797806" y="9652"/>
                    <a:pt x="4826254" y="38100"/>
                    <a:pt x="4826127" y="73152"/>
                  </a:cubicBezTo>
                  <a:cubicBezTo>
                    <a:pt x="4826000" y="108204"/>
                    <a:pt x="4797552" y="136652"/>
                    <a:pt x="4762500" y="136525"/>
                  </a:cubicBezTo>
                  <a:lnTo>
                    <a:pt x="4635500" y="136271"/>
                  </a:lnTo>
                  <a:cubicBezTo>
                    <a:pt x="4600448" y="136144"/>
                    <a:pt x="4572000" y="107696"/>
                    <a:pt x="4572127" y="72644"/>
                  </a:cubicBezTo>
                  <a:cubicBezTo>
                    <a:pt x="4572254" y="37592"/>
                    <a:pt x="4600702" y="9144"/>
                    <a:pt x="4635754" y="9271"/>
                  </a:cubicBezTo>
                  <a:close/>
                  <a:moveTo>
                    <a:pt x="4889754" y="9779"/>
                  </a:moveTo>
                  <a:lnTo>
                    <a:pt x="5016754" y="10033"/>
                  </a:lnTo>
                  <a:cubicBezTo>
                    <a:pt x="5051806" y="10160"/>
                    <a:pt x="5080254" y="38608"/>
                    <a:pt x="5080127" y="73660"/>
                  </a:cubicBezTo>
                  <a:cubicBezTo>
                    <a:pt x="5080000" y="108712"/>
                    <a:pt x="5051552" y="137160"/>
                    <a:pt x="5016500" y="137033"/>
                  </a:cubicBezTo>
                  <a:lnTo>
                    <a:pt x="4889500" y="136779"/>
                  </a:lnTo>
                  <a:cubicBezTo>
                    <a:pt x="4854448" y="136652"/>
                    <a:pt x="4826000" y="108204"/>
                    <a:pt x="4826127" y="73152"/>
                  </a:cubicBezTo>
                  <a:cubicBezTo>
                    <a:pt x="4826254" y="38100"/>
                    <a:pt x="4854702" y="9652"/>
                    <a:pt x="4889754" y="9779"/>
                  </a:cubicBezTo>
                  <a:close/>
                  <a:moveTo>
                    <a:pt x="5143754" y="10287"/>
                  </a:moveTo>
                  <a:lnTo>
                    <a:pt x="5270754" y="10541"/>
                  </a:lnTo>
                  <a:cubicBezTo>
                    <a:pt x="5305806" y="10668"/>
                    <a:pt x="5334254" y="39116"/>
                    <a:pt x="5334127" y="74168"/>
                  </a:cubicBezTo>
                  <a:cubicBezTo>
                    <a:pt x="5334000" y="109220"/>
                    <a:pt x="5305552" y="137668"/>
                    <a:pt x="5270500" y="137541"/>
                  </a:cubicBezTo>
                  <a:lnTo>
                    <a:pt x="5143500" y="137287"/>
                  </a:lnTo>
                  <a:cubicBezTo>
                    <a:pt x="5108448" y="137160"/>
                    <a:pt x="5080000" y="108712"/>
                    <a:pt x="5080127" y="73660"/>
                  </a:cubicBezTo>
                  <a:cubicBezTo>
                    <a:pt x="5080254" y="38608"/>
                    <a:pt x="5108702" y="10160"/>
                    <a:pt x="5143754" y="10287"/>
                  </a:cubicBezTo>
                  <a:close/>
                  <a:moveTo>
                    <a:pt x="5397754" y="10795"/>
                  </a:moveTo>
                  <a:lnTo>
                    <a:pt x="5524754" y="11049"/>
                  </a:lnTo>
                  <a:cubicBezTo>
                    <a:pt x="5559806" y="11176"/>
                    <a:pt x="5588254" y="39624"/>
                    <a:pt x="5588127" y="74676"/>
                  </a:cubicBezTo>
                  <a:cubicBezTo>
                    <a:pt x="5588000" y="109728"/>
                    <a:pt x="5559552" y="138176"/>
                    <a:pt x="5524500" y="138049"/>
                  </a:cubicBezTo>
                  <a:lnTo>
                    <a:pt x="5397500" y="137795"/>
                  </a:lnTo>
                  <a:cubicBezTo>
                    <a:pt x="5362448" y="137668"/>
                    <a:pt x="5334000" y="109220"/>
                    <a:pt x="5334127" y="74168"/>
                  </a:cubicBezTo>
                  <a:cubicBezTo>
                    <a:pt x="5334254" y="39116"/>
                    <a:pt x="5362702" y="10668"/>
                    <a:pt x="5397754" y="10795"/>
                  </a:cubicBezTo>
                  <a:close/>
                  <a:moveTo>
                    <a:pt x="5651754" y="11303"/>
                  </a:moveTo>
                  <a:lnTo>
                    <a:pt x="5778754" y="11557"/>
                  </a:lnTo>
                  <a:cubicBezTo>
                    <a:pt x="5813806" y="11684"/>
                    <a:pt x="5842254" y="40132"/>
                    <a:pt x="5842127" y="75184"/>
                  </a:cubicBezTo>
                  <a:cubicBezTo>
                    <a:pt x="5842000" y="110236"/>
                    <a:pt x="5813552" y="138684"/>
                    <a:pt x="5778500" y="138557"/>
                  </a:cubicBezTo>
                  <a:lnTo>
                    <a:pt x="5651500" y="138303"/>
                  </a:lnTo>
                  <a:cubicBezTo>
                    <a:pt x="5616448" y="138176"/>
                    <a:pt x="5588000" y="109728"/>
                    <a:pt x="5588127" y="74676"/>
                  </a:cubicBezTo>
                  <a:cubicBezTo>
                    <a:pt x="5588254" y="39624"/>
                    <a:pt x="5616702" y="11176"/>
                    <a:pt x="5651754" y="11303"/>
                  </a:cubicBezTo>
                  <a:close/>
                  <a:moveTo>
                    <a:pt x="5905754" y="11811"/>
                  </a:moveTo>
                  <a:lnTo>
                    <a:pt x="6032754" y="12065"/>
                  </a:lnTo>
                  <a:cubicBezTo>
                    <a:pt x="6067806" y="12192"/>
                    <a:pt x="6096254" y="40640"/>
                    <a:pt x="6096127" y="75692"/>
                  </a:cubicBezTo>
                  <a:cubicBezTo>
                    <a:pt x="6096000" y="110744"/>
                    <a:pt x="6067552" y="139192"/>
                    <a:pt x="6032500" y="139065"/>
                  </a:cubicBezTo>
                  <a:lnTo>
                    <a:pt x="5905500" y="138811"/>
                  </a:lnTo>
                  <a:cubicBezTo>
                    <a:pt x="5870448" y="138684"/>
                    <a:pt x="5842000" y="110236"/>
                    <a:pt x="5842127" y="75184"/>
                  </a:cubicBezTo>
                  <a:cubicBezTo>
                    <a:pt x="5842254" y="40132"/>
                    <a:pt x="5870702" y="11684"/>
                    <a:pt x="5905754" y="11811"/>
                  </a:cubicBezTo>
                  <a:close/>
                  <a:moveTo>
                    <a:pt x="6159754" y="12319"/>
                  </a:moveTo>
                  <a:lnTo>
                    <a:pt x="6286754" y="12573"/>
                  </a:lnTo>
                  <a:cubicBezTo>
                    <a:pt x="6321806" y="12700"/>
                    <a:pt x="6350254" y="41148"/>
                    <a:pt x="6350127" y="76200"/>
                  </a:cubicBezTo>
                  <a:cubicBezTo>
                    <a:pt x="6350000" y="111252"/>
                    <a:pt x="6321552" y="139700"/>
                    <a:pt x="6286500" y="139573"/>
                  </a:cubicBezTo>
                  <a:lnTo>
                    <a:pt x="6159500" y="139319"/>
                  </a:lnTo>
                  <a:cubicBezTo>
                    <a:pt x="6124448" y="139192"/>
                    <a:pt x="6096000" y="110744"/>
                    <a:pt x="6096127" y="75692"/>
                  </a:cubicBezTo>
                  <a:cubicBezTo>
                    <a:pt x="6096254" y="40640"/>
                    <a:pt x="6124702" y="12192"/>
                    <a:pt x="6159754" y="12319"/>
                  </a:cubicBezTo>
                  <a:close/>
                  <a:moveTo>
                    <a:pt x="6413754" y="12827"/>
                  </a:moveTo>
                  <a:lnTo>
                    <a:pt x="6540754" y="13081"/>
                  </a:lnTo>
                  <a:cubicBezTo>
                    <a:pt x="6575806" y="13208"/>
                    <a:pt x="6604254" y="41656"/>
                    <a:pt x="6604127" y="76708"/>
                  </a:cubicBezTo>
                  <a:cubicBezTo>
                    <a:pt x="6604000" y="111760"/>
                    <a:pt x="6575552" y="140208"/>
                    <a:pt x="6540500" y="140081"/>
                  </a:cubicBezTo>
                  <a:lnTo>
                    <a:pt x="6413500" y="139827"/>
                  </a:lnTo>
                  <a:cubicBezTo>
                    <a:pt x="6378448" y="139700"/>
                    <a:pt x="6350000" y="111252"/>
                    <a:pt x="6350127" y="76200"/>
                  </a:cubicBezTo>
                  <a:cubicBezTo>
                    <a:pt x="6350254" y="41148"/>
                    <a:pt x="6378702" y="12700"/>
                    <a:pt x="6413754" y="12827"/>
                  </a:cubicBezTo>
                  <a:close/>
                  <a:moveTo>
                    <a:pt x="6667754" y="13335"/>
                  </a:moveTo>
                  <a:lnTo>
                    <a:pt x="6794754" y="13589"/>
                  </a:lnTo>
                  <a:cubicBezTo>
                    <a:pt x="6829806" y="13716"/>
                    <a:pt x="6858254" y="42164"/>
                    <a:pt x="6858127" y="77216"/>
                  </a:cubicBezTo>
                  <a:cubicBezTo>
                    <a:pt x="6858000" y="112268"/>
                    <a:pt x="6829552" y="140716"/>
                    <a:pt x="6794500" y="140589"/>
                  </a:cubicBezTo>
                  <a:lnTo>
                    <a:pt x="6667500" y="140335"/>
                  </a:lnTo>
                  <a:cubicBezTo>
                    <a:pt x="6632448" y="140208"/>
                    <a:pt x="6604000" y="111760"/>
                    <a:pt x="6604127" y="76708"/>
                  </a:cubicBezTo>
                  <a:cubicBezTo>
                    <a:pt x="6604254" y="41656"/>
                    <a:pt x="6632702" y="13208"/>
                    <a:pt x="6667754" y="13335"/>
                  </a:cubicBezTo>
                  <a:close/>
                  <a:moveTo>
                    <a:pt x="6921754" y="13843"/>
                  </a:moveTo>
                  <a:lnTo>
                    <a:pt x="7048754" y="14097"/>
                  </a:lnTo>
                  <a:cubicBezTo>
                    <a:pt x="7083806" y="14224"/>
                    <a:pt x="7112254" y="42672"/>
                    <a:pt x="7112127" y="77724"/>
                  </a:cubicBezTo>
                  <a:cubicBezTo>
                    <a:pt x="7112000" y="112776"/>
                    <a:pt x="7083552" y="141224"/>
                    <a:pt x="7048500" y="141097"/>
                  </a:cubicBezTo>
                  <a:lnTo>
                    <a:pt x="6921500" y="140843"/>
                  </a:lnTo>
                  <a:cubicBezTo>
                    <a:pt x="6886448" y="140716"/>
                    <a:pt x="6858000" y="112268"/>
                    <a:pt x="6858127" y="77216"/>
                  </a:cubicBezTo>
                  <a:cubicBezTo>
                    <a:pt x="6858254" y="42164"/>
                    <a:pt x="6886702" y="13716"/>
                    <a:pt x="6921754" y="13843"/>
                  </a:cubicBezTo>
                  <a:close/>
                  <a:moveTo>
                    <a:pt x="7175754" y="14351"/>
                  </a:moveTo>
                  <a:lnTo>
                    <a:pt x="7302754" y="14605"/>
                  </a:lnTo>
                  <a:cubicBezTo>
                    <a:pt x="7337806" y="14732"/>
                    <a:pt x="7366254" y="43180"/>
                    <a:pt x="7366127" y="78232"/>
                  </a:cubicBezTo>
                  <a:cubicBezTo>
                    <a:pt x="7366000" y="113284"/>
                    <a:pt x="7337552" y="141732"/>
                    <a:pt x="7302500" y="141605"/>
                  </a:cubicBezTo>
                  <a:lnTo>
                    <a:pt x="7175500" y="141351"/>
                  </a:lnTo>
                  <a:cubicBezTo>
                    <a:pt x="7140448" y="141224"/>
                    <a:pt x="7112000" y="112776"/>
                    <a:pt x="7112127" y="77724"/>
                  </a:cubicBezTo>
                  <a:cubicBezTo>
                    <a:pt x="7112254" y="42672"/>
                    <a:pt x="7140702" y="14224"/>
                    <a:pt x="7175754" y="14351"/>
                  </a:cubicBezTo>
                  <a:close/>
                  <a:moveTo>
                    <a:pt x="7429754" y="14859"/>
                  </a:moveTo>
                  <a:lnTo>
                    <a:pt x="7556754" y="15113"/>
                  </a:lnTo>
                  <a:cubicBezTo>
                    <a:pt x="7591806" y="15240"/>
                    <a:pt x="7620254" y="43688"/>
                    <a:pt x="7620127" y="78740"/>
                  </a:cubicBezTo>
                  <a:cubicBezTo>
                    <a:pt x="7620000" y="113792"/>
                    <a:pt x="7591552" y="142240"/>
                    <a:pt x="7556500" y="142113"/>
                  </a:cubicBezTo>
                  <a:lnTo>
                    <a:pt x="7429500" y="141859"/>
                  </a:lnTo>
                  <a:cubicBezTo>
                    <a:pt x="7394448" y="141732"/>
                    <a:pt x="7366000" y="113284"/>
                    <a:pt x="7366127" y="78232"/>
                  </a:cubicBezTo>
                  <a:cubicBezTo>
                    <a:pt x="7366254" y="43180"/>
                    <a:pt x="7394702" y="14732"/>
                    <a:pt x="7429754" y="14859"/>
                  </a:cubicBezTo>
                  <a:close/>
                  <a:moveTo>
                    <a:pt x="7683754" y="15367"/>
                  </a:moveTo>
                  <a:lnTo>
                    <a:pt x="7810754" y="15621"/>
                  </a:lnTo>
                  <a:cubicBezTo>
                    <a:pt x="7845806" y="15748"/>
                    <a:pt x="7874254" y="44196"/>
                    <a:pt x="7874127" y="79248"/>
                  </a:cubicBezTo>
                  <a:cubicBezTo>
                    <a:pt x="7874000" y="114300"/>
                    <a:pt x="7845552" y="142748"/>
                    <a:pt x="7810500" y="142621"/>
                  </a:cubicBezTo>
                  <a:lnTo>
                    <a:pt x="7683500" y="142367"/>
                  </a:lnTo>
                  <a:cubicBezTo>
                    <a:pt x="7648448" y="142240"/>
                    <a:pt x="7620000" y="113792"/>
                    <a:pt x="7620127" y="78740"/>
                  </a:cubicBezTo>
                  <a:cubicBezTo>
                    <a:pt x="7620254" y="43688"/>
                    <a:pt x="7648702" y="15240"/>
                    <a:pt x="7683754" y="15367"/>
                  </a:cubicBezTo>
                  <a:close/>
                  <a:moveTo>
                    <a:pt x="7937754" y="15875"/>
                  </a:moveTo>
                  <a:lnTo>
                    <a:pt x="8064754" y="16129"/>
                  </a:lnTo>
                  <a:cubicBezTo>
                    <a:pt x="8099806" y="16256"/>
                    <a:pt x="8128254" y="44704"/>
                    <a:pt x="8128127" y="79756"/>
                  </a:cubicBezTo>
                  <a:cubicBezTo>
                    <a:pt x="8128000" y="114808"/>
                    <a:pt x="8099552" y="143256"/>
                    <a:pt x="8064500" y="143129"/>
                  </a:cubicBezTo>
                  <a:lnTo>
                    <a:pt x="7937500" y="142875"/>
                  </a:lnTo>
                  <a:cubicBezTo>
                    <a:pt x="7902448" y="142748"/>
                    <a:pt x="7874000" y="114300"/>
                    <a:pt x="7874127" y="79248"/>
                  </a:cubicBezTo>
                  <a:cubicBezTo>
                    <a:pt x="7874254" y="44196"/>
                    <a:pt x="7902702" y="15748"/>
                    <a:pt x="7937754" y="15875"/>
                  </a:cubicBezTo>
                  <a:close/>
                  <a:moveTo>
                    <a:pt x="8191754" y="16383"/>
                  </a:moveTo>
                  <a:lnTo>
                    <a:pt x="8318754" y="16637"/>
                  </a:lnTo>
                  <a:cubicBezTo>
                    <a:pt x="8353806" y="16764"/>
                    <a:pt x="8382254" y="45212"/>
                    <a:pt x="8382127" y="80264"/>
                  </a:cubicBezTo>
                  <a:cubicBezTo>
                    <a:pt x="8382000" y="115316"/>
                    <a:pt x="8353552" y="143764"/>
                    <a:pt x="8318500" y="143637"/>
                  </a:cubicBezTo>
                  <a:lnTo>
                    <a:pt x="8191500" y="143383"/>
                  </a:lnTo>
                  <a:cubicBezTo>
                    <a:pt x="8156448" y="143256"/>
                    <a:pt x="8128000" y="114808"/>
                    <a:pt x="8128127" y="79756"/>
                  </a:cubicBezTo>
                  <a:cubicBezTo>
                    <a:pt x="8128254" y="44704"/>
                    <a:pt x="8156702" y="16256"/>
                    <a:pt x="8191754" y="16383"/>
                  </a:cubicBezTo>
                  <a:close/>
                  <a:moveTo>
                    <a:pt x="8445754" y="16891"/>
                  </a:moveTo>
                  <a:lnTo>
                    <a:pt x="8572754" y="17145"/>
                  </a:lnTo>
                  <a:cubicBezTo>
                    <a:pt x="8607806" y="17272"/>
                    <a:pt x="8636254" y="45720"/>
                    <a:pt x="8636127" y="80772"/>
                  </a:cubicBezTo>
                  <a:cubicBezTo>
                    <a:pt x="8636000" y="115824"/>
                    <a:pt x="8607552" y="144272"/>
                    <a:pt x="8572500" y="144145"/>
                  </a:cubicBezTo>
                  <a:lnTo>
                    <a:pt x="8445500" y="143891"/>
                  </a:lnTo>
                  <a:cubicBezTo>
                    <a:pt x="8410448" y="143764"/>
                    <a:pt x="8382000" y="115316"/>
                    <a:pt x="8382127" y="80264"/>
                  </a:cubicBezTo>
                  <a:cubicBezTo>
                    <a:pt x="8382254" y="45212"/>
                    <a:pt x="8410702" y="16764"/>
                    <a:pt x="8445754" y="16891"/>
                  </a:cubicBezTo>
                  <a:close/>
                  <a:moveTo>
                    <a:pt x="8699754" y="17399"/>
                  </a:moveTo>
                  <a:lnTo>
                    <a:pt x="8826754" y="17653"/>
                  </a:lnTo>
                  <a:cubicBezTo>
                    <a:pt x="8861806" y="17780"/>
                    <a:pt x="8890254" y="46228"/>
                    <a:pt x="8890127" y="81280"/>
                  </a:cubicBezTo>
                  <a:cubicBezTo>
                    <a:pt x="8890000" y="116332"/>
                    <a:pt x="8861552" y="144780"/>
                    <a:pt x="8826500" y="144653"/>
                  </a:cubicBezTo>
                  <a:lnTo>
                    <a:pt x="8699500" y="144399"/>
                  </a:lnTo>
                  <a:cubicBezTo>
                    <a:pt x="8664448" y="144272"/>
                    <a:pt x="8636000" y="115824"/>
                    <a:pt x="8636127" y="80772"/>
                  </a:cubicBezTo>
                  <a:cubicBezTo>
                    <a:pt x="8636254" y="45720"/>
                    <a:pt x="8664702" y="17272"/>
                    <a:pt x="8699754" y="17399"/>
                  </a:cubicBezTo>
                  <a:close/>
                  <a:moveTo>
                    <a:pt x="8953754" y="17907"/>
                  </a:moveTo>
                  <a:lnTo>
                    <a:pt x="9080754" y="18161"/>
                  </a:lnTo>
                  <a:cubicBezTo>
                    <a:pt x="9115806" y="18288"/>
                    <a:pt x="9144254" y="46736"/>
                    <a:pt x="9144127" y="81788"/>
                  </a:cubicBezTo>
                  <a:cubicBezTo>
                    <a:pt x="9144000" y="116840"/>
                    <a:pt x="9115552" y="145288"/>
                    <a:pt x="9080500" y="145161"/>
                  </a:cubicBezTo>
                  <a:lnTo>
                    <a:pt x="8953500" y="144907"/>
                  </a:lnTo>
                  <a:cubicBezTo>
                    <a:pt x="8918448" y="144780"/>
                    <a:pt x="8890000" y="116332"/>
                    <a:pt x="8890127" y="81280"/>
                  </a:cubicBezTo>
                  <a:cubicBezTo>
                    <a:pt x="8890254" y="46228"/>
                    <a:pt x="8918702" y="17780"/>
                    <a:pt x="8953754" y="17907"/>
                  </a:cubicBezTo>
                  <a:close/>
                  <a:moveTo>
                    <a:pt x="9207754" y="18415"/>
                  </a:moveTo>
                  <a:lnTo>
                    <a:pt x="9334754" y="18669"/>
                  </a:lnTo>
                  <a:cubicBezTo>
                    <a:pt x="9369806" y="18796"/>
                    <a:pt x="9398254" y="47244"/>
                    <a:pt x="9398127" y="82296"/>
                  </a:cubicBezTo>
                  <a:cubicBezTo>
                    <a:pt x="9398000" y="117348"/>
                    <a:pt x="9369552" y="145796"/>
                    <a:pt x="9334500" y="145669"/>
                  </a:cubicBezTo>
                  <a:lnTo>
                    <a:pt x="9207500" y="145415"/>
                  </a:lnTo>
                  <a:cubicBezTo>
                    <a:pt x="9172448" y="145288"/>
                    <a:pt x="9144000" y="116840"/>
                    <a:pt x="9144127" y="81788"/>
                  </a:cubicBezTo>
                  <a:cubicBezTo>
                    <a:pt x="9144254" y="46736"/>
                    <a:pt x="9172702" y="18288"/>
                    <a:pt x="9207754" y="18415"/>
                  </a:cubicBezTo>
                  <a:close/>
                  <a:moveTo>
                    <a:pt x="9461754" y="18923"/>
                  </a:moveTo>
                  <a:lnTo>
                    <a:pt x="9588754" y="19177"/>
                  </a:lnTo>
                  <a:cubicBezTo>
                    <a:pt x="9623806" y="19304"/>
                    <a:pt x="9652254" y="47752"/>
                    <a:pt x="9652127" y="82804"/>
                  </a:cubicBezTo>
                  <a:cubicBezTo>
                    <a:pt x="9652000" y="117856"/>
                    <a:pt x="9623552" y="146304"/>
                    <a:pt x="9588500" y="146177"/>
                  </a:cubicBezTo>
                  <a:lnTo>
                    <a:pt x="9461500" y="145923"/>
                  </a:lnTo>
                  <a:cubicBezTo>
                    <a:pt x="9426448" y="145796"/>
                    <a:pt x="9398000" y="117348"/>
                    <a:pt x="9398127" y="82296"/>
                  </a:cubicBezTo>
                  <a:cubicBezTo>
                    <a:pt x="9398254" y="47244"/>
                    <a:pt x="9426702" y="18796"/>
                    <a:pt x="9461754" y="18923"/>
                  </a:cubicBezTo>
                  <a:close/>
                  <a:moveTo>
                    <a:pt x="9715754" y="19431"/>
                  </a:moveTo>
                  <a:lnTo>
                    <a:pt x="9842754" y="19685"/>
                  </a:lnTo>
                  <a:cubicBezTo>
                    <a:pt x="9877806" y="19812"/>
                    <a:pt x="9906254" y="48260"/>
                    <a:pt x="9906127" y="83312"/>
                  </a:cubicBezTo>
                  <a:cubicBezTo>
                    <a:pt x="9906000" y="118364"/>
                    <a:pt x="9877552" y="146812"/>
                    <a:pt x="9842500" y="146685"/>
                  </a:cubicBezTo>
                  <a:lnTo>
                    <a:pt x="9715500" y="146431"/>
                  </a:lnTo>
                  <a:cubicBezTo>
                    <a:pt x="9680448" y="146304"/>
                    <a:pt x="9652000" y="117856"/>
                    <a:pt x="9652127" y="82804"/>
                  </a:cubicBezTo>
                  <a:cubicBezTo>
                    <a:pt x="9652254" y="47752"/>
                    <a:pt x="9680702" y="19304"/>
                    <a:pt x="9715754" y="19431"/>
                  </a:cubicBezTo>
                  <a:close/>
                  <a:moveTo>
                    <a:pt x="9969754" y="19939"/>
                  </a:moveTo>
                  <a:lnTo>
                    <a:pt x="10096754" y="20193"/>
                  </a:lnTo>
                  <a:cubicBezTo>
                    <a:pt x="10131806" y="20320"/>
                    <a:pt x="10160254" y="48768"/>
                    <a:pt x="10160127" y="83820"/>
                  </a:cubicBezTo>
                  <a:cubicBezTo>
                    <a:pt x="10160000" y="118872"/>
                    <a:pt x="10131552" y="147320"/>
                    <a:pt x="10096500" y="147193"/>
                  </a:cubicBezTo>
                  <a:lnTo>
                    <a:pt x="9969500" y="146939"/>
                  </a:lnTo>
                  <a:cubicBezTo>
                    <a:pt x="9934448" y="146812"/>
                    <a:pt x="9906000" y="118364"/>
                    <a:pt x="9906127" y="83312"/>
                  </a:cubicBezTo>
                  <a:cubicBezTo>
                    <a:pt x="9906254" y="48260"/>
                    <a:pt x="9934702" y="19812"/>
                    <a:pt x="9969754" y="19939"/>
                  </a:cubicBezTo>
                  <a:close/>
                  <a:moveTo>
                    <a:pt x="10223754" y="20447"/>
                  </a:moveTo>
                  <a:lnTo>
                    <a:pt x="10350754" y="20701"/>
                  </a:lnTo>
                  <a:cubicBezTo>
                    <a:pt x="10385806" y="20828"/>
                    <a:pt x="10414254" y="49276"/>
                    <a:pt x="10414127" y="84328"/>
                  </a:cubicBezTo>
                  <a:cubicBezTo>
                    <a:pt x="10414000" y="119380"/>
                    <a:pt x="10385552" y="147828"/>
                    <a:pt x="10350500" y="147701"/>
                  </a:cubicBezTo>
                  <a:lnTo>
                    <a:pt x="10223500" y="147447"/>
                  </a:lnTo>
                  <a:cubicBezTo>
                    <a:pt x="10188448" y="147320"/>
                    <a:pt x="10160000" y="118872"/>
                    <a:pt x="10160127" y="83820"/>
                  </a:cubicBezTo>
                  <a:cubicBezTo>
                    <a:pt x="10160254" y="48768"/>
                    <a:pt x="10188702" y="20320"/>
                    <a:pt x="10223754" y="20447"/>
                  </a:cubicBezTo>
                  <a:close/>
                  <a:moveTo>
                    <a:pt x="10477754" y="20955"/>
                  </a:moveTo>
                  <a:lnTo>
                    <a:pt x="10604754" y="21209"/>
                  </a:lnTo>
                  <a:cubicBezTo>
                    <a:pt x="10639806" y="21336"/>
                    <a:pt x="10668254" y="49784"/>
                    <a:pt x="10668127" y="84836"/>
                  </a:cubicBezTo>
                  <a:cubicBezTo>
                    <a:pt x="10668000" y="119888"/>
                    <a:pt x="10639552" y="148336"/>
                    <a:pt x="10604500" y="148209"/>
                  </a:cubicBezTo>
                  <a:lnTo>
                    <a:pt x="10477500" y="147955"/>
                  </a:lnTo>
                  <a:cubicBezTo>
                    <a:pt x="10442448" y="147828"/>
                    <a:pt x="10414000" y="119380"/>
                    <a:pt x="10414127" y="84328"/>
                  </a:cubicBezTo>
                  <a:cubicBezTo>
                    <a:pt x="10414254" y="49276"/>
                    <a:pt x="10442702" y="20828"/>
                    <a:pt x="10477754" y="20955"/>
                  </a:cubicBezTo>
                  <a:close/>
                  <a:moveTo>
                    <a:pt x="10731754" y="21463"/>
                  </a:moveTo>
                  <a:lnTo>
                    <a:pt x="10858754" y="21717"/>
                  </a:lnTo>
                  <a:cubicBezTo>
                    <a:pt x="10893806" y="21844"/>
                    <a:pt x="10922254" y="50292"/>
                    <a:pt x="10922127" y="85344"/>
                  </a:cubicBezTo>
                  <a:cubicBezTo>
                    <a:pt x="10922000" y="120396"/>
                    <a:pt x="10893552" y="148844"/>
                    <a:pt x="10858500" y="148717"/>
                  </a:cubicBezTo>
                  <a:lnTo>
                    <a:pt x="10731500" y="148463"/>
                  </a:lnTo>
                  <a:cubicBezTo>
                    <a:pt x="10696448" y="148336"/>
                    <a:pt x="10668000" y="119888"/>
                    <a:pt x="10668127" y="84836"/>
                  </a:cubicBezTo>
                  <a:cubicBezTo>
                    <a:pt x="10668254" y="49784"/>
                    <a:pt x="10696702" y="21336"/>
                    <a:pt x="10731754" y="21463"/>
                  </a:cubicBezTo>
                  <a:close/>
                  <a:moveTo>
                    <a:pt x="10985754" y="21971"/>
                  </a:moveTo>
                  <a:lnTo>
                    <a:pt x="11112754" y="22225"/>
                  </a:lnTo>
                  <a:cubicBezTo>
                    <a:pt x="11147806" y="22352"/>
                    <a:pt x="11176254" y="50800"/>
                    <a:pt x="11176127" y="85852"/>
                  </a:cubicBezTo>
                  <a:cubicBezTo>
                    <a:pt x="11176000" y="120904"/>
                    <a:pt x="11147552" y="149352"/>
                    <a:pt x="11112500" y="149225"/>
                  </a:cubicBezTo>
                  <a:lnTo>
                    <a:pt x="10985500" y="148971"/>
                  </a:lnTo>
                  <a:cubicBezTo>
                    <a:pt x="10950448" y="148844"/>
                    <a:pt x="10922000" y="120396"/>
                    <a:pt x="10922127" y="85344"/>
                  </a:cubicBezTo>
                  <a:cubicBezTo>
                    <a:pt x="10922254" y="50292"/>
                    <a:pt x="10950702" y="21844"/>
                    <a:pt x="10985754" y="21971"/>
                  </a:cubicBezTo>
                  <a:close/>
                  <a:moveTo>
                    <a:pt x="11239754" y="22479"/>
                  </a:moveTo>
                  <a:lnTo>
                    <a:pt x="11366754" y="22733"/>
                  </a:lnTo>
                  <a:cubicBezTo>
                    <a:pt x="11401806" y="22860"/>
                    <a:pt x="11430254" y="51308"/>
                    <a:pt x="11430127" y="86360"/>
                  </a:cubicBezTo>
                  <a:cubicBezTo>
                    <a:pt x="11430000" y="121412"/>
                    <a:pt x="11401552" y="149860"/>
                    <a:pt x="11366500" y="149733"/>
                  </a:cubicBezTo>
                  <a:lnTo>
                    <a:pt x="11239500" y="149479"/>
                  </a:lnTo>
                  <a:cubicBezTo>
                    <a:pt x="11204448" y="149352"/>
                    <a:pt x="11176000" y="120904"/>
                    <a:pt x="11176127" y="85852"/>
                  </a:cubicBezTo>
                  <a:cubicBezTo>
                    <a:pt x="11176254" y="50800"/>
                    <a:pt x="11204702" y="22352"/>
                    <a:pt x="11239754" y="22479"/>
                  </a:cubicBezTo>
                  <a:close/>
                  <a:moveTo>
                    <a:pt x="11493754" y="22987"/>
                  </a:moveTo>
                  <a:lnTo>
                    <a:pt x="11507216" y="22987"/>
                  </a:lnTo>
                  <a:cubicBezTo>
                    <a:pt x="11542268" y="23114"/>
                    <a:pt x="11570716" y="51562"/>
                    <a:pt x="11570589" y="86614"/>
                  </a:cubicBezTo>
                  <a:cubicBezTo>
                    <a:pt x="11570462" y="121666"/>
                    <a:pt x="11542014" y="150114"/>
                    <a:pt x="11506962" y="149987"/>
                  </a:cubicBezTo>
                  <a:lnTo>
                    <a:pt x="11493500" y="149987"/>
                  </a:lnTo>
                  <a:cubicBezTo>
                    <a:pt x="11458448" y="149860"/>
                    <a:pt x="11430000" y="121412"/>
                    <a:pt x="11430127" y="86360"/>
                  </a:cubicBezTo>
                  <a:cubicBezTo>
                    <a:pt x="11430254" y="51308"/>
                    <a:pt x="11458702" y="22860"/>
                    <a:pt x="11493754" y="22987"/>
                  </a:cubicBezTo>
                  <a:close/>
                  <a:moveTo>
                    <a:pt x="63754" y="127"/>
                  </a:moveTo>
                  <a:lnTo>
                    <a:pt x="190754" y="381"/>
                  </a:lnTo>
                  <a:cubicBezTo>
                    <a:pt x="225806" y="508"/>
                    <a:pt x="254254" y="28956"/>
                    <a:pt x="254127" y="64008"/>
                  </a:cubicBezTo>
                  <a:cubicBezTo>
                    <a:pt x="254000" y="99060"/>
                    <a:pt x="225552" y="127508"/>
                    <a:pt x="190500" y="127381"/>
                  </a:cubicBezTo>
                  <a:lnTo>
                    <a:pt x="63500" y="127127"/>
                  </a:lnTo>
                  <a:cubicBezTo>
                    <a:pt x="28448" y="127000"/>
                    <a:pt x="0" y="98552"/>
                    <a:pt x="127" y="63500"/>
                  </a:cubicBezTo>
                  <a:cubicBezTo>
                    <a:pt x="254" y="28448"/>
                    <a:pt x="28702" y="0"/>
                    <a:pt x="63754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720304" y="5818556"/>
            <a:ext cx="1242876" cy="1242876"/>
          </a:xfrm>
          <a:custGeom>
            <a:avLst/>
            <a:gdLst/>
            <a:ahLst/>
            <a:cxnLst/>
            <a:rect r="r" b="b" t="t" l="l"/>
            <a:pathLst>
              <a:path h="1242876" w="1242876">
                <a:moveTo>
                  <a:pt x="0" y="0"/>
                </a:moveTo>
                <a:lnTo>
                  <a:pt x="1242876" y="0"/>
                </a:lnTo>
                <a:lnTo>
                  <a:pt x="1242876" y="1242876"/>
                </a:lnTo>
                <a:lnTo>
                  <a:pt x="0" y="124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86686" y="5809030"/>
            <a:ext cx="1242876" cy="1242876"/>
          </a:xfrm>
          <a:custGeom>
            <a:avLst/>
            <a:gdLst/>
            <a:ahLst/>
            <a:cxnLst/>
            <a:rect r="r" b="b" t="t" l="l"/>
            <a:pathLst>
              <a:path h="1242876" w="1242876">
                <a:moveTo>
                  <a:pt x="0" y="0"/>
                </a:moveTo>
                <a:lnTo>
                  <a:pt x="1242876" y="0"/>
                </a:lnTo>
                <a:lnTo>
                  <a:pt x="1242876" y="1242876"/>
                </a:lnTo>
                <a:lnTo>
                  <a:pt x="0" y="124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99660">
            <a:off x="12456766" y="-7128419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85" r="0" b="-18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83524" y="4726959"/>
            <a:ext cx="251643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8438" y="3427559"/>
            <a:ext cx="3230831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800" b="true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Chef/User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8438" y="2744910"/>
            <a:ext cx="1057112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will see different UI for different panel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9799" y="1207819"/>
            <a:ext cx="12703880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After successfully login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7252" y="4726959"/>
            <a:ext cx="251643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PANEL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12166" y="3427559"/>
            <a:ext cx="2966607" cy="1275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800" b="true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333" r="0" b="-33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4273013"/>
            <a:chOff x="0" y="0"/>
            <a:chExt cx="24384000" cy="56973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5697347"/>
            </a:xfrm>
            <a:custGeom>
              <a:avLst/>
              <a:gdLst/>
              <a:ahLst/>
              <a:cxnLst/>
              <a:rect r="r" b="b" t="t" l="l"/>
              <a:pathLst>
                <a:path h="569734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697347"/>
                  </a:lnTo>
                  <a:lnTo>
                    <a:pt x="0" y="569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7772" r="0" b="-1277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10202" y="3333750"/>
            <a:ext cx="13267596" cy="414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Chef/User Panel Start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2111940" y="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5" t="0" r="-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703" y="-66675"/>
            <a:ext cx="791425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Chef home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" y="1247051"/>
            <a:ext cx="13190667" cy="7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Here we will see in navbar home,about,user name,my post,create post.Then in body section he/she can see all the recipe posted by chefs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05000" y="2365394"/>
            <a:ext cx="14150975" cy="6721475"/>
          </a:xfrm>
          <a:custGeom>
            <a:avLst/>
            <a:gdLst/>
            <a:ahLst/>
            <a:cxnLst/>
            <a:rect r="r" b="b" t="t" l="l"/>
            <a:pathLst>
              <a:path h="6721475" w="14150975">
                <a:moveTo>
                  <a:pt x="0" y="0"/>
                </a:moveTo>
                <a:lnTo>
                  <a:pt x="14150975" y="0"/>
                </a:lnTo>
                <a:lnTo>
                  <a:pt x="14150975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DAGUWDyZcHM</dc:identifier>
  <dcterms:modified xsi:type="dcterms:W3CDTF">2011-08-01T06:04:30Z</dcterms:modified>
  <cp:revision>1</cp:revision>
  <dc:title>DMSL Project Presentation.pptx</dc:title>
</cp:coreProperties>
</file>